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88163" cy="100218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D80-24EE-44C7-9DA9-6E65E1CF4428}" type="datetimeFigureOut">
              <a:rPr lang="en-ZA" smtClean="0"/>
              <a:t>2018-03-06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783177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D80-24EE-44C7-9DA9-6E65E1CF4428}" type="datetimeFigureOut">
              <a:rPr lang="en-ZA" smtClean="0"/>
              <a:t>2018-03-06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17611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D80-24EE-44C7-9DA9-6E65E1CF4428}" type="datetimeFigureOut">
              <a:rPr lang="en-ZA" smtClean="0"/>
              <a:t>2018-03-06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48958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D80-24EE-44C7-9DA9-6E65E1CF4428}" type="datetimeFigureOut">
              <a:rPr lang="en-ZA" smtClean="0"/>
              <a:t>2018-03-06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84013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D80-24EE-44C7-9DA9-6E65E1CF4428}" type="datetimeFigureOut">
              <a:rPr lang="en-ZA" smtClean="0"/>
              <a:t>2018-03-06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00649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D80-24EE-44C7-9DA9-6E65E1CF4428}" type="datetimeFigureOut">
              <a:rPr lang="en-ZA" smtClean="0"/>
              <a:t>2018-03-06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847191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D80-24EE-44C7-9DA9-6E65E1CF4428}" type="datetimeFigureOut">
              <a:rPr lang="en-ZA" smtClean="0"/>
              <a:t>2018-03-06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23054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D80-24EE-44C7-9DA9-6E65E1CF4428}" type="datetimeFigureOut">
              <a:rPr lang="en-ZA" smtClean="0"/>
              <a:t>2018-03-06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2761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D80-24EE-44C7-9DA9-6E65E1CF4428}" type="datetimeFigureOut">
              <a:rPr lang="en-ZA" smtClean="0"/>
              <a:t>2018-03-06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560344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D80-24EE-44C7-9DA9-6E65E1CF4428}" type="datetimeFigureOut">
              <a:rPr lang="en-ZA" smtClean="0"/>
              <a:t>2018-03-06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30986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01D80-24EE-44C7-9DA9-6E65E1CF4428}" type="datetimeFigureOut">
              <a:rPr lang="en-ZA" smtClean="0"/>
              <a:t>2018-03-06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4926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01D80-24EE-44C7-9DA9-6E65E1CF4428}" type="datetimeFigureOut">
              <a:rPr lang="en-ZA" smtClean="0"/>
              <a:t>2018-03-06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2DC94C-14A5-48A5-AC1D-7A8647C4CB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77051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7498" y="1603332"/>
            <a:ext cx="1365823" cy="2708434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ZA" sz="1400" b="1" dirty="0">
                <a:solidFill>
                  <a:schemeClr val="bg1"/>
                </a:solidFill>
              </a:rPr>
              <a:t>L – C METER</a:t>
            </a:r>
          </a:p>
          <a:p>
            <a:pPr algn="ctr"/>
            <a:r>
              <a:rPr lang="en-ZA" sz="1200" b="1" dirty="0">
                <a:solidFill>
                  <a:schemeClr val="bg1"/>
                </a:solidFill>
              </a:rPr>
              <a:t>Range:</a:t>
            </a:r>
          </a:p>
          <a:p>
            <a:pPr algn="ctr"/>
            <a:r>
              <a:rPr lang="en-ZA" sz="1200" b="1" dirty="0">
                <a:solidFill>
                  <a:schemeClr val="bg1"/>
                </a:solidFill>
              </a:rPr>
              <a:t>C: 1pF – 100nF</a:t>
            </a:r>
          </a:p>
          <a:p>
            <a:pPr algn="ctr"/>
            <a:r>
              <a:rPr lang="en-ZA" sz="1200" b="1" dirty="0">
                <a:solidFill>
                  <a:schemeClr val="bg1"/>
                </a:solidFill>
              </a:rPr>
              <a:t>L: 100nH -&gt;20mH</a:t>
            </a:r>
          </a:p>
          <a:p>
            <a:pPr algn="ctr"/>
            <a:endParaRPr lang="en-ZA" sz="1400" b="1" dirty="0">
              <a:solidFill>
                <a:schemeClr val="bg1"/>
              </a:solidFill>
            </a:endParaRPr>
          </a:p>
          <a:p>
            <a:pPr algn="ctr"/>
            <a:r>
              <a:rPr lang="en-ZA" sz="1400" b="1" dirty="0">
                <a:solidFill>
                  <a:schemeClr val="bg1"/>
                </a:solidFill>
              </a:rPr>
              <a:t>CALIBRATE</a:t>
            </a:r>
          </a:p>
          <a:p>
            <a:pPr algn="ctr"/>
            <a:r>
              <a:rPr lang="en-ZA" sz="1200" b="1" dirty="0">
                <a:solidFill>
                  <a:schemeClr val="bg1"/>
                </a:solidFill>
              </a:rPr>
              <a:t>C: Open terminals </a:t>
            </a:r>
          </a:p>
          <a:p>
            <a:pPr algn="ctr"/>
            <a:r>
              <a:rPr lang="en-ZA" sz="1200" b="1" dirty="0">
                <a:solidFill>
                  <a:schemeClr val="bg1"/>
                </a:solidFill>
              </a:rPr>
              <a:t>L: Short terminals</a:t>
            </a:r>
          </a:p>
          <a:p>
            <a:pPr algn="ctr"/>
            <a:endParaRPr lang="en-ZA" sz="1400" b="1" dirty="0">
              <a:solidFill>
                <a:schemeClr val="bg1"/>
              </a:solidFill>
            </a:endParaRPr>
          </a:p>
          <a:p>
            <a:pPr algn="ctr"/>
            <a:r>
              <a:rPr lang="en-ZA" sz="1400" b="1" dirty="0">
                <a:solidFill>
                  <a:schemeClr val="bg1"/>
                </a:solidFill>
              </a:rPr>
              <a:t>INPUT</a:t>
            </a:r>
          </a:p>
          <a:p>
            <a:pPr algn="ctr"/>
            <a:endParaRPr lang="en-ZA" sz="1400" b="1" dirty="0">
              <a:solidFill>
                <a:schemeClr val="bg1"/>
              </a:solidFill>
            </a:endParaRPr>
          </a:p>
          <a:p>
            <a:pPr algn="ctr"/>
            <a:r>
              <a:rPr lang="en-ZA" sz="1400" b="1">
                <a:solidFill>
                  <a:schemeClr val="bg1"/>
                </a:solidFill>
              </a:rPr>
              <a:t>L   C</a:t>
            </a:r>
            <a:endParaRPr lang="en-ZA" sz="1400" b="1" dirty="0">
              <a:solidFill>
                <a:schemeClr val="bg1"/>
              </a:solidFill>
            </a:endParaRPr>
          </a:p>
          <a:p>
            <a:pPr algn="ctr"/>
            <a:endParaRPr lang="en-ZA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2009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28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Juan la Grange</dc:creator>
  <cp:lastModifiedBy>Juan la Grange</cp:lastModifiedBy>
  <cp:revision>6</cp:revision>
  <cp:lastPrinted>2018-03-06T09:39:40Z</cp:lastPrinted>
  <dcterms:created xsi:type="dcterms:W3CDTF">2016-10-11T13:11:47Z</dcterms:created>
  <dcterms:modified xsi:type="dcterms:W3CDTF">2018-03-06T10:17:32Z</dcterms:modified>
</cp:coreProperties>
</file>