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77" d="100"/>
          <a:sy n="77" d="100"/>
        </p:scale>
        <p:origin x="2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8317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7611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4895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84013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00649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47191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23054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276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60344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30986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4926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01D80-24EE-44C7-9DA9-6E65E1CF4428}" type="datetimeFigureOut">
              <a:rPr lang="en-ZA" smtClean="0"/>
              <a:t>2018/03/05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7705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4778" y="1603332"/>
            <a:ext cx="1571264" cy="32316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L-C </a:t>
            </a:r>
            <a:r>
              <a:rPr lang="en-ZA" b="1">
                <a:solidFill>
                  <a:schemeClr val="bg1"/>
                </a:solidFill>
              </a:rPr>
              <a:t> METER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Range: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C: 1pF – 100nF</a:t>
            </a:r>
            <a:endParaRPr lang="en-ZA" b="1" dirty="0">
              <a:solidFill>
                <a:schemeClr val="bg1"/>
              </a:solidFill>
            </a:endParaRPr>
          </a:p>
          <a:p>
            <a:pPr algn="ctr"/>
            <a:endParaRPr lang="en-ZA" b="1" dirty="0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L  C</a:t>
            </a:r>
            <a:endParaRPr lang="en-ZA" b="1" dirty="0">
              <a:solidFill>
                <a:schemeClr val="bg1"/>
              </a:solidFill>
            </a:endParaRPr>
          </a:p>
          <a:p>
            <a:pPr algn="ctr"/>
            <a:endParaRPr lang="en-ZA" b="1" dirty="0">
              <a:solidFill>
                <a:schemeClr val="bg1"/>
              </a:solidFill>
            </a:endParaRPr>
          </a:p>
          <a:p>
            <a:pPr algn="ctr"/>
            <a:r>
              <a:rPr lang="en-ZA" b="1" dirty="0">
                <a:solidFill>
                  <a:schemeClr val="bg1"/>
                </a:solidFill>
              </a:rPr>
              <a:t>LEVEL</a:t>
            </a:r>
          </a:p>
          <a:p>
            <a:pPr algn="ctr"/>
            <a:endParaRPr lang="en-ZA" b="1" dirty="0">
              <a:solidFill>
                <a:schemeClr val="bg1"/>
              </a:solidFill>
            </a:endParaRPr>
          </a:p>
          <a:p>
            <a:pPr algn="ctr"/>
            <a:r>
              <a:rPr lang="en-ZA" b="1" dirty="0">
                <a:solidFill>
                  <a:schemeClr val="bg1"/>
                </a:solidFill>
              </a:rPr>
              <a:t>INPUT</a:t>
            </a:r>
          </a:p>
          <a:p>
            <a:pPr algn="ctr"/>
            <a:endParaRPr lang="en-ZA" b="1" dirty="0">
              <a:solidFill>
                <a:schemeClr val="bg1"/>
              </a:solidFill>
            </a:endParaRPr>
          </a:p>
          <a:p>
            <a:pPr algn="ctr"/>
            <a:r>
              <a:rPr lang="en-ZA" sz="1200" b="1" dirty="0">
                <a:solidFill>
                  <a:schemeClr val="bg1"/>
                </a:solidFill>
              </a:rPr>
              <a:t>1 Hz – 30 MHz</a:t>
            </a:r>
          </a:p>
          <a:p>
            <a:pPr algn="ctr"/>
            <a:r>
              <a:rPr lang="en-ZA" sz="1200" b="1" dirty="0">
                <a:solidFill>
                  <a:schemeClr val="bg1"/>
                </a:solidFill>
              </a:rPr>
              <a:t>100 mV – 10 V</a:t>
            </a:r>
          </a:p>
        </p:txBody>
      </p:sp>
    </p:spTree>
    <p:extLst>
      <p:ext uri="{BB962C8B-B14F-4D97-AF65-F5344CB8AC3E}">
        <p14:creationId xmlns:p14="http://schemas.microsoft.com/office/powerpoint/2010/main" val="1869200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15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la Grange</dc:creator>
  <cp:lastModifiedBy>Juan la Grange</cp:lastModifiedBy>
  <cp:revision>4</cp:revision>
  <cp:lastPrinted>2016-10-11T13:23:19Z</cp:lastPrinted>
  <dcterms:created xsi:type="dcterms:W3CDTF">2016-10-11T13:11:47Z</dcterms:created>
  <dcterms:modified xsi:type="dcterms:W3CDTF">2018-03-05T18:25:03Z</dcterms:modified>
</cp:coreProperties>
</file>